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93" autoAdjust="0"/>
  </p:normalViewPr>
  <p:slideViewPr>
    <p:cSldViewPr snapToGrid="0">
      <p:cViewPr varScale="1">
        <p:scale>
          <a:sx n="113" d="100"/>
          <a:sy n="113" d="100"/>
        </p:scale>
        <p:origin x="1406" y="82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REGISTRO PERMANENTE</a:t>
            </a:r>
          </a:p>
          <a:p>
            <a:pPr algn="ctr">
              <a:defRPr/>
            </a:pPr>
            <a:r>
              <a:rPr lang="es-ES_tradnl" sz="1200" b="1" dirty="0" smtClean="0"/>
              <a:t>SINBA-SIS-E2 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3" y="76200"/>
            <a:ext cx="5180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" y="18680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3080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33"/>
          <p:cNvSpPr>
            <a:spLocks noChangeShapeType="1"/>
          </p:cNvSpPr>
          <p:nvPr/>
        </p:nvSpPr>
        <p:spPr bwMode="auto">
          <a:xfrm>
            <a:off x="0" y="28654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Rectangle 244"/>
          <p:cNvSpPr>
            <a:spLocks noChangeArrowheads="1"/>
          </p:cNvSpPr>
          <p:nvPr/>
        </p:nvSpPr>
        <p:spPr bwMode="auto">
          <a:xfrm>
            <a:off x="19050" y="2932113"/>
            <a:ext cx="962025" cy="3319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900" b="1" dirty="0"/>
              <a:t>ENERO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FEBRERO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MARZO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ABRIL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MAYO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JUNIO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JULIO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AGOSTO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SEPTIEMBRE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OCTUBRE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NOVIEMBRE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DICIEMBRE</a:t>
            </a:r>
          </a:p>
          <a:p>
            <a:pPr>
              <a:spcBef>
                <a:spcPct val="80000"/>
              </a:spcBef>
            </a:pPr>
            <a:endParaRPr lang="es-ES_tradnl" altLang="es-MX" sz="700" b="1" dirty="0"/>
          </a:p>
        </p:txBody>
      </p:sp>
      <p:sp>
        <p:nvSpPr>
          <p:cNvPr id="3127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1" name="Text Box 390"/>
          <p:cNvSpPr txBox="1">
            <a:spLocks noChangeArrowheads="1"/>
          </p:cNvSpPr>
          <p:nvPr/>
        </p:nvSpPr>
        <p:spPr bwMode="auto">
          <a:xfrm>
            <a:off x="16112" y="845836"/>
            <a:ext cx="91440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s-ES_tradnl" altLang="es-MX" sz="900" b="1" dirty="0"/>
              <a:t>I.  COMUNIDAD:  </a:t>
            </a:r>
            <a:r>
              <a:rPr lang="es-ES_tradnl" altLang="es-MX" sz="1000" b="1" dirty="0" smtClean="0"/>
              <a:t>___________________________________________________     </a:t>
            </a:r>
            <a:r>
              <a:rPr lang="es-ES_tradnl" altLang="es-MX" sz="900" b="1" dirty="0" smtClean="0"/>
              <a:t>MÓDULO</a:t>
            </a:r>
            <a:r>
              <a:rPr lang="es-ES_tradnl" altLang="es-MX" sz="900" b="1" dirty="0"/>
              <a:t>: </a:t>
            </a:r>
            <a:r>
              <a:rPr lang="es-ES_tradnl" altLang="es-MX" sz="1000" b="1" dirty="0"/>
              <a:t>____________________________________________________</a:t>
            </a:r>
            <a:endParaRPr lang="es-ES_tradnl" altLang="es-MX" sz="900" b="1" dirty="0"/>
          </a:p>
          <a:p>
            <a:pPr>
              <a:lnSpc>
                <a:spcPct val="150000"/>
              </a:lnSpc>
            </a:pPr>
            <a:r>
              <a:rPr lang="es-ES_tradnl" altLang="es-MX" sz="900" b="1" dirty="0"/>
              <a:t>						</a:t>
            </a:r>
          </a:p>
          <a:p>
            <a:pPr>
              <a:lnSpc>
                <a:spcPct val="150000"/>
              </a:lnSpc>
            </a:pPr>
            <a:r>
              <a:rPr lang="es-ES_tradnl" altLang="es-MX" sz="900" b="1" dirty="0"/>
              <a:t> </a:t>
            </a:r>
            <a:r>
              <a:rPr lang="es-ES_tradnl" altLang="es-MX" sz="900" b="1" dirty="0" smtClean="0"/>
              <a:t>NOMBRE AUXILIAR </a:t>
            </a:r>
            <a:r>
              <a:rPr lang="es-ES_tradnl" altLang="es-MX" sz="900" b="1" dirty="0"/>
              <a:t>DE SALUD: </a:t>
            </a:r>
            <a:r>
              <a:rPr lang="es-ES_tradnl" altLang="es-MX" sz="1000" b="1" dirty="0"/>
              <a:t>____________________________________________________       </a:t>
            </a:r>
            <a:r>
              <a:rPr lang="es-ES_tradnl" altLang="es-MX" sz="900" b="1" dirty="0" smtClean="0"/>
              <a:t>AÑO </a:t>
            </a:r>
            <a:r>
              <a:rPr lang="es-ES_tradnl" altLang="es-MX" sz="900" b="1" dirty="0"/>
              <a:t>QUE SE REGISTRA: </a:t>
            </a:r>
            <a:r>
              <a:rPr lang="es-ES_tradnl" altLang="es-MX" sz="1000" b="1" dirty="0" smtClean="0"/>
              <a:t>_________________________</a:t>
            </a:r>
            <a:endParaRPr lang="es-ES_tradnl" altLang="es-MX" sz="900" b="1" dirty="0"/>
          </a:p>
        </p:txBody>
      </p:sp>
      <p:sp>
        <p:nvSpPr>
          <p:cNvPr id="3182" name="Rectangle 391"/>
          <p:cNvSpPr>
            <a:spLocks noChangeArrowheads="1"/>
          </p:cNvSpPr>
          <p:nvPr/>
        </p:nvSpPr>
        <p:spPr bwMode="auto">
          <a:xfrm>
            <a:off x="0" y="6186488"/>
            <a:ext cx="97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112" name="Line 97"/>
          <p:cNvSpPr>
            <a:spLocks noChangeShapeType="1"/>
          </p:cNvSpPr>
          <p:nvPr/>
        </p:nvSpPr>
        <p:spPr bwMode="auto">
          <a:xfrm>
            <a:off x="0" y="27207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3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</a:t>
            </a:r>
            <a:r>
              <a:rPr lang="es-ES_tradnl" altLang="es-MX" sz="900" b="1" dirty="0" smtClean="0"/>
              <a:t>MES</a:t>
            </a:r>
            <a:endParaRPr lang="es-ES" altLang="es-MX" sz="900" b="1" dirty="0"/>
          </a:p>
        </p:txBody>
      </p:sp>
      <p:sp>
        <p:nvSpPr>
          <p:cNvPr id="172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3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8" name="Line 155"/>
          <p:cNvSpPr>
            <a:spLocks noChangeShapeType="1"/>
          </p:cNvSpPr>
          <p:nvPr/>
        </p:nvSpPr>
        <p:spPr bwMode="auto">
          <a:xfrm>
            <a:off x="-8464" y="60256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0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1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2" name="CuadroTexto 181"/>
          <p:cNvSpPr txBox="1"/>
          <p:nvPr/>
        </p:nvSpPr>
        <p:spPr>
          <a:xfrm>
            <a:off x="1581799" y="1059137"/>
            <a:ext cx="20072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600" b="1" dirty="0"/>
              <a:t>ANOTE NÚMERO Y NOMBRE </a:t>
            </a:r>
            <a:r>
              <a:rPr lang="es-ES_tradnl" altLang="es-MX" sz="600" b="1" dirty="0" smtClean="0"/>
              <a:t>DE LA COMUNIDAD</a:t>
            </a:r>
            <a:endParaRPr lang="es-MX" sz="1400" dirty="0"/>
          </a:p>
        </p:txBody>
      </p:sp>
      <p:sp>
        <p:nvSpPr>
          <p:cNvPr id="183" name="CuadroTexto 182"/>
          <p:cNvSpPr txBox="1"/>
          <p:nvPr/>
        </p:nvSpPr>
        <p:spPr>
          <a:xfrm>
            <a:off x="5536984" y="1047027"/>
            <a:ext cx="332761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600" b="1" dirty="0"/>
              <a:t>ANOTE NÚMERO Y NOMBRE DEL MÓDULO</a:t>
            </a:r>
            <a:endParaRPr lang="es-MX" sz="1400" dirty="0"/>
          </a:p>
        </p:txBody>
      </p:sp>
      <p:sp>
        <p:nvSpPr>
          <p:cNvPr id="134" name="Rectangle 267"/>
          <p:cNvSpPr>
            <a:spLocks noChangeArrowheads="1"/>
          </p:cNvSpPr>
          <p:nvPr/>
        </p:nvSpPr>
        <p:spPr bwMode="auto">
          <a:xfrm rot="16200000">
            <a:off x="7825378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135" name="Rectangle 268"/>
          <p:cNvSpPr>
            <a:spLocks noChangeArrowheads="1"/>
          </p:cNvSpPr>
          <p:nvPr/>
        </p:nvSpPr>
        <p:spPr bwMode="auto">
          <a:xfrm>
            <a:off x="7018756" y="1698625"/>
            <a:ext cx="15528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158" name="Line 300"/>
          <p:cNvSpPr>
            <a:spLocks noChangeShapeType="1"/>
          </p:cNvSpPr>
          <p:nvPr/>
        </p:nvSpPr>
        <p:spPr bwMode="auto">
          <a:xfrm>
            <a:off x="7011631" y="2009768"/>
            <a:ext cx="21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4" name="Line 270"/>
          <p:cNvSpPr>
            <a:spLocks noChangeShapeType="1"/>
          </p:cNvSpPr>
          <p:nvPr/>
        </p:nvSpPr>
        <p:spPr bwMode="auto">
          <a:xfrm flipH="1">
            <a:off x="859056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5" name="Line 291"/>
          <p:cNvSpPr>
            <a:spLocks noChangeShapeType="1"/>
          </p:cNvSpPr>
          <p:nvPr/>
        </p:nvSpPr>
        <p:spPr bwMode="auto">
          <a:xfrm>
            <a:off x="8590560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6" name="Line 270"/>
          <p:cNvSpPr>
            <a:spLocks noChangeShapeType="1"/>
          </p:cNvSpPr>
          <p:nvPr/>
        </p:nvSpPr>
        <p:spPr bwMode="auto">
          <a:xfrm flipH="1">
            <a:off x="8861149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7" name="Line 322"/>
          <p:cNvSpPr>
            <a:spLocks noChangeShapeType="1"/>
          </p:cNvSpPr>
          <p:nvPr/>
        </p:nvSpPr>
        <p:spPr bwMode="auto">
          <a:xfrm>
            <a:off x="859056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" name="Rectangle 257"/>
          <p:cNvSpPr>
            <a:spLocks noChangeArrowheads="1"/>
          </p:cNvSpPr>
          <p:nvPr/>
        </p:nvSpPr>
        <p:spPr bwMode="auto">
          <a:xfrm rot="16200000">
            <a:off x="8335445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195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196" name="Rectangle 259"/>
          <p:cNvSpPr>
            <a:spLocks noChangeArrowheads="1"/>
          </p:cNvSpPr>
          <p:nvPr/>
        </p:nvSpPr>
        <p:spPr bwMode="auto">
          <a:xfrm>
            <a:off x="8485632" y="1712679"/>
            <a:ext cx="7543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197" name="Line 285"/>
          <p:cNvSpPr>
            <a:spLocks noChangeShapeType="1"/>
          </p:cNvSpPr>
          <p:nvPr/>
        </p:nvSpPr>
        <p:spPr bwMode="auto">
          <a:xfrm>
            <a:off x="8861700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0" name="Line 322"/>
          <p:cNvSpPr>
            <a:spLocks noChangeShapeType="1"/>
          </p:cNvSpPr>
          <p:nvPr/>
        </p:nvSpPr>
        <p:spPr bwMode="auto">
          <a:xfrm>
            <a:off x="8861700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7" name="Line 272"/>
          <p:cNvSpPr>
            <a:spLocks noChangeShapeType="1"/>
          </p:cNvSpPr>
          <p:nvPr/>
        </p:nvSpPr>
        <p:spPr bwMode="auto">
          <a:xfrm flipH="1">
            <a:off x="8305866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9" name="Line 324"/>
          <p:cNvSpPr>
            <a:spLocks noChangeShapeType="1"/>
          </p:cNvSpPr>
          <p:nvPr/>
        </p:nvSpPr>
        <p:spPr bwMode="auto">
          <a:xfrm>
            <a:off x="83058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1" name="Line 292"/>
          <p:cNvSpPr>
            <a:spLocks noChangeShapeType="1"/>
          </p:cNvSpPr>
          <p:nvPr/>
        </p:nvSpPr>
        <p:spPr bwMode="auto">
          <a:xfrm>
            <a:off x="8311962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2" name="Rectangle 267"/>
          <p:cNvSpPr>
            <a:spLocks noChangeArrowheads="1"/>
          </p:cNvSpPr>
          <p:nvPr/>
        </p:nvSpPr>
        <p:spPr bwMode="auto">
          <a:xfrm rot="16200000">
            <a:off x="8031252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159" name="Rectangle 248"/>
          <p:cNvSpPr>
            <a:spLocks noChangeArrowheads="1"/>
          </p:cNvSpPr>
          <p:nvPr/>
        </p:nvSpPr>
        <p:spPr bwMode="auto">
          <a:xfrm>
            <a:off x="1409054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60" name="Rectangle 248"/>
          <p:cNvSpPr>
            <a:spLocks noChangeArrowheads="1"/>
          </p:cNvSpPr>
          <p:nvPr/>
        </p:nvSpPr>
        <p:spPr bwMode="auto">
          <a:xfrm>
            <a:off x="1738284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3088" name="Line 226"/>
          <p:cNvSpPr>
            <a:spLocks noChangeShapeType="1"/>
          </p:cNvSpPr>
          <p:nvPr/>
        </p:nvSpPr>
        <p:spPr bwMode="auto">
          <a:xfrm>
            <a:off x="1397604" y="2869895"/>
            <a:ext cx="12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80"/>
          <p:cNvSpPr>
            <a:spLocks noChangeShapeType="1"/>
          </p:cNvSpPr>
          <p:nvPr/>
        </p:nvSpPr>
        <p:spPr bwMode="auto">
          <a:xfrm flipH="1">
            <a:off x="374280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81"/>
          <p:cNvSpPr>
            <a:spLocks noChangeShapeType="1"/>
          </p:cNvSpPr>
          <p:nvPr/>
        </p:nvSpPr>
        <p:spPr bwMode="auto">
          <a:xfrm flipH="1">
            <a:off x="17297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82"/>
          <p:cNvSpPr>
            <a:spLocks noChangeShapeType="1"/>
          </p:cNvSpPr>
          <p:nvPr/>
        </p:nvSpPr>
        <p:spPr bwMode="auto">
          <a:xfrm flipH="1">
            <a:off x="206867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83"/>
          <p:cNvSpPr>
            <a:spLocks noChangeShapeType="1"/>
          </p:cNvSpPr>
          <p:nvPr/>
        </p:nvSpPr>
        <p:spPr bwMode="auto">
          <a:xfrm>
            <a:off x="2396279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84"/>
          <p:cNvSpPr>
            <a:spLocks noChangeShapeType="1"/>
          </p:cNvSpPr>
          <p:nvPr/>
        </p:nvSpPr>
        <p:spPr bwMode="auto">
          <a:xfrm flipH="1">
            <a:off x="2733699" y="2869895"/>
            <a:ext cx="1029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185"/>
          <p:cNvSpPr>
            <a:spLocks noChangeShapeType="1"/>
          </p:cNvSpPr>
          <p:nvPr/>
        </p:nvSpPr>
        <p:spPr bwMode="auto">
          <a:xfrm flipH="1">
            <a:off x="307185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186"/>
          <p:cNvSpPr>
            <a:spLocks noChangeShapeType="1"/>
          </p:cNvSpPr>
          <p:nvPr/>
        </p:nvSpPr>
        <p:spPr bwMode="auto">
          <a:xfrm flipH="1">
            <a:off x="3401889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187"/>
          <p:cNvSpPr>
            <a:spLocks noChangeShapeType="1"/>
          </p:cNvSpPr>
          <p:nvPr/>
        </p:nvSpPr>
        <p:spPr bwMode="auto">
          <a:xfrm>
            <a:off x="4065723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188"/>
          <p:cNvSpPr>
            <a:spLocks noChangeShapeType="1"/>
          </p:cNvSpPr>
          <p:nvPr/>
        </p:nvSpPr>
        <p:spPr bwMode="auto">
          <a:xfrm>
            <a:off x="4451756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189"/>
          <p:cNvSpPr>
            <a:spLocks noChangeShapeType="1"/>
          </p:cNvSpPr>
          <p:nvPr/>
        </p:nvSpPr>
        <p:spPr bwMode="auto">
          <a:xfrm>
            <a:off x="4781273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190"/>
          <p:cNvSpPr>
            <a:spLocks noChangeShapeType="1"/>
          </p:cNvSpPr>
          <p:nvPr/>
        </p:nvSpPr>
        <p:spPr bwMode="auto">
          <a:xfrm flipH="1">
            <a:off x="5105600" y="2869895"/>
            <a:ext cx="26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191"/>
          <p:cNvSpPr>
            <a:spLocks noChangeShapeType="1"/>
          </p:cNvSpPr>
          <p:nvPr/>
        </p:nvSpPr>
        <p:spPr bwMode="auto">
          <a:xfrm flipH="1">
            <a:off x="543251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192"/>
          <p:cNvSpPr>
            <a:spLocks noChangeShapeType="1"/>
          </p:cNvSpPr>
          <p:nvPr/>
        </p:nvSpPr>
        <p:spPr bwMode="auto">
          <a:xfrm>
            <a:off x="577042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269"/>
          <p:cNvSpPr>
            <a:spLocks noChangeShapeType="1"/>
          </p:cNvSpPr>
          <p:nvPr/>
        </p:nvSpPr>
        <p:spPr bwMode="auto">
          <a:xfrm>
            <a:off x="606797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270"/>
          <p:cNvSpPr>
            <a:spLocks noChangeShapeType="1"/>
          </p:cNvSpPr>
          <p:nvPr/>
        </p:nvSpPr>
        <p:spPr bwMode="auto">
          <a:xfrm flipH="1">
            <a:off x="6685949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271"/>
          <p:cNvSpPr>
            <a:spLocks noChangeShapeType="1"/>
          </p:cNvSpPr>
          <p:nvPr/>
        </p:nvSpPr>
        <p:spPr bwMode="auto">
          <a:xfrm>
            <a:off x="7012572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272"/>
          <p:cNvSpPr>
            <a:spLocks noChangeShapeType="1"/>
          </p:cNvSpPr>
          <p:nvPr/>
        </p:nvSpPr>
        <p:spPr bwMode="auto">
          <a:xfrm flipH="1">
            <a:off x="767481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306"/>
          <p:cNvSpPr>
            <a:spLocks noChangeShapeType="1"/>
          </p:cNvSpPr>
          <p:nvPr/>
        </p:nvSpPr>
        <p:spPr bwMode="auto">
          <a:xfrm>
            <a:off x="1397604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308"/>
          <p:cNvSpPr>
            <a:spLocks noChangeShapeType="1"/>
          </p:cNvSpPr>
          <p:nvPr/>
        </p:nvSpPr>
        <p:spPr bwMode="auto">
          <a:xfrm>
            <a:off x="374280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309"/>
          <p:cNvSpPr>
            <a:spLocks noChangeShapeType="1"/>
          </p:cNvSpPr>
          <p:nvPr/>
        </p:nvSpPr>
        <p:spPr bwMode="auto">
          <a:xfrm>
            <a:off x="172970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310"/>
          <p:cNvSpPr>
            <a:spLocks noChangeShapeType="1"/>
          </p:cNvSpPr>
          <p:nvPr/>
        </p:nvSpPr>
        <p:spPr bwMode="auto">
          <a:xfrm>
            <a:off x="206867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311"/>
          <p:cNvSpPr>
            <a:spLocks noChangeShapeType="1"/>
          </p:cNvSpPr>
          <p:nvPr/>
        </p:nvSpPr>
        <p:spPr bwMode="auto">
          <a:xfrm>
            <a:off x="23962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312"/>
          <p:cNvSpPr>
            <a:spLocks noChangeShapeType="1"/>
          </p:cNvSpPr>
          <p:nvPr/>
        </p:nvSpPr>
        <p:spPr bwMode="auto">
          <a:xfrm>
            <a:off x="273421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313"/>
          <p:cNvSpPr>
            <a:spLocks noChangeShapeType="1"/>
          </p:cNvSpPr>
          <p:nvPr/>
        </p:nvSpPr>
        <p:spPr bwMode="auto">
          <a:xfrm>
            <a:off x="307185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314"/>
          <p:cNvSpPr>
            <a:spLocks noChangeShapeType="1"/>
          </p:cNvSpPr>
          <p:nvPr/>
        </p:nvSpPr>
        <p:spPr bwMode="auto">
          <a:xfrm>
            <a:off x="339340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315"/>
          <p:cNvSpPr>
            <a:spLocks noChangeShapeType="1"/>
          </p:cNvSpPr>
          <p:nvPr/>
        </p:nvSpPr>
        <p:spPr bwMode="auto">
          <a:xfrm>
            <a:off x="406572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316"/>
          <p:cNvSpPr>
            <a:spLocks noChangeShapeType="1"/>
          </p:cNvSpPr>
          <p:nvPr/>
        </p:nvSpPr>
        <p:spPr bwMode="auto">
          <a:xfrm>
            <a:off x="4451756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317"/>
          <p:cNvSpPr>
            <a:spLocks noChangeShapeType="1"/>
          </p:cNvSpPr>
          <p:nvPr/>
        </p:nvSpPr>
        <p:spPr bwMode="auto">
          <a:xfrm>
            <a:off x="478127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318"/>
          <p:cNvSpPr>
            <a:spLocks noChangeShapeType="1"/>
          </p:cNvSpPr>
          <p:nvPr/>
        </p:nvSpPr>
        <p:spPr bwMode="auto">
          <a:xfrm>
            <a:off x="5105731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319"/>
          <p:cNvSpPr>
            <a:spLocks noChangeShapeType="1"/>
          </p:cNvSpPr>
          <p:nvPr/>
        </p:nvSpPr>
        <p:spPr bwMode="auto">
          <a:xfrm>
            <a:off x="543251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320"/>
          <p:cNvSpPr>
            <a:spLocks noChangeShapeType="1"/>
          </p:cNvSpPr>
          <p:nvPr/>
        </p:nvSpPr>
        <p:spPr bwMode="auto">
          <a:xfrm>
            <a:off x="577042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321"/>
          <p:cNvSpPr>
            <a:spLocks noChangeShapeType="1"/>
          </p:cNvSpPr>
          <p:nvPr/>
        </p:nvSpPr>
        <p:spPr bwMode="auto">
          <a:xfrm>
            <a:off x="6359566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322"/>
          <p:cNvSpPr>
            <a:spLocks noChangeShapeType="1"/>
          </p:cNvSpPr>
          <p:nvPr/>
        </p:nvSpPr>
        <p:spPr bwMode="auto">
          <a:xfrm>
            <a:off x="668594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323"/>
          <p:cNvSpPr>
            <a:spLocks noChangeShapeType="1"/>
          </p:cNvSpPr>
          <p:nvPr/>
        </p:nvSpPr>
        <p:spPr bwMode="auto">
          <a:xfrm>
            <a:off x="7012572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324"/>
          <p:cNvSpPr>
            <a:spLocks noChangeShapeType="1"/>
          </p:cNvSpPr>
          <p:nvPr/>
        </p:nvSpPr>
        <p:spPr bwMode="auto">
          <a:xfrm>
            <a:off x="767481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6" name="Rectangle 243"/>
          <p:cNvSpPr>
            <a:spLocks noChangeArrowheads="1"/>
          </p:cNvSpPr>
          <p:nvPr/>
        </p:nvSpPr>
        <p:spPr bwMode="auto">
          <a:xfrm>
            <a:off x="1506168" y="1698625"/>
            <a:ext cx="29250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117" name="Rectangle 245"/>
          <p:cNvSpPr>
            <a:spLocks noChangeArrowheads="1"/>
          </p:cNvSpPr>
          <p:nvPr/>
        </p:nvSpPr>
        <p:spPr bwMode="auto">
          <a:xfrm>
            <a:off x="1075806" y="1911802"/>
            <a:ext cx="19937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118" name="Rectangle 246"/>
          <p:cNvSpPr>
            <a:spLocks noChangeArrowheads="1"/>
          </p:cNvSpPr>
          <p:nvPr/>
        </p:nvSpPr>
        <p:spPr bwMode="auto">
          <a:xfrm>
            <a:off x="2074041" y="2148889"/>
            <a:ext cx="9980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119" name="Rectangle 247"/>
          <p:cNvSpPr>
            <a:spLocks noChangeArrowheads="1"/>
          </p:cNvSpPr>
          <p:nvPr/>
        </p:nvSpPr>
        <p:spPr bwMode="auto">
          <a:xfrm>
            <a:off x="1090236" y="2156583"/>
            <a:ext cx="97660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120" name="Rectangle 248"/>
          <p:cNvSpPr>
            <a:spLocks noChangeArrowheads="1"/>
          </p:cNvSpPr>
          <p:nvPr/>
        </p:nvSpPr>
        <p:spPr bwMode="auto">
          <a:xfrm>
            <a:off x="1075413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121" name="Rectangle 251"/>
          <p:cNvSpPr>
            <a:spLocks noChangeArrowheads="1"/>
          </p:cNvSpPr>
          <p:nvPr/>
        </p:nvSpPr>
        <p:spPr bwMode="auto">
          <a:xfrm>
            <a:off x="2286330" y="2447741"/>
            <a:ext cx="562089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22" name="Rectangle 252"/>
          <p:cNvSpPr>
            <a:spLocks noChangeArrowheads="1"/>
          </p:cNvSpPr>
          <p:nvPr/>
        </p:nvSpPr>
        <p:spPr bwMode="auto">
          <a:xfrm>
            <a:off x="2685330" y="2447741"/>
            <a:ext cx="434145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123" name="Rectangle 253"/>
          <p:cNvSpPr>
            <a:spLocks noChangeArrowheads="1"/>
          </p:cNvSpPr>
          <p:nvPr/>
        </p:nvSpPr>
        <p:spPr bwMode="auto">
          <a:xfrm rot="16200000">
            <a:off x="2825560" y="2259548"/>
            <a:ext cx="810417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124" name="Rectangle 254"/>
          <p:cNvSpPr>
            <a:spLocks noChangeArrowheads="1"/>
          </p:cNvSpPr>
          <p:nvPr/>
        </p:nvSpPr>
        <p:spPr bwMode="auto">
          <a:xfrm rot="16200000">
            <a:off x="3175774" y="2266294"/>
            <a:ext cx="796925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125" name="Rectangle 255"/>
          <p:cNvSpPr>
            <a:spLocks noChangeArrowheads="1"/>
          </p:cNvSpPr>
          <p:nvPr/>
        </p:nvSpPr>
        <p:spPr bwMode="auto">
          <a:xfrm rot="16200000">
            <a:off x="3454383" y="2219057"/>
            <a:ext cx="891399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127" name="Rectangle 257"/>
          <p:cNvSpPr>
            <a:spLocks noChangeArrowheads="1"/>
          </p:cNvSpPr>
          <p:nvPr/>
        </p:nvSpPr>
        <p:spPr bwMode="auto">
          <a:xfrm rot="16200000">
            <a:off x="4214147" y="2213758"/>
            <a:ext cx="796926" cy="33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128" name="Rectangle 258"/>
          <p:cNvSpPr>
            <a:spLocks noChangeArrowheads="1"/>
          </p:cNvSpPr>
          <p:nvPr/>
        </p:nvSpPr>
        <p:spPr bwMode="auto">
          <a:xfrm rot="16200000">
            <a:off x="4548992" y="2199974"/>
            <a:ext cx="824493" cy="33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129" name="Rectangle 259"/>
          <p:cNvSpPr>
            <a:spLocks noChangeArrowheads="1"/>
          </p:cNvSpPr>
          <p:nvPr/>
        </p:nvSpPr>
        <p:spPr bwMode="auto">
          <a:xfrm>
            <a:off x="4358104" y="1708150"/>
            <a:ext cx="8369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130" name="Rectangle 260"/>
          <p:cNvSpPr>
            <a:spLocks noChangeArrowheads="1"/>
          </p:cNvSpPr>
          <p:nvPr/>
        </p:nvSpPr>
        <p:spPr bwMode="auto">
          <a:xfrm>
            <a:off x="5067681" y="1901355"/>
            <a:ext cx="10421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131" name="Rectangle 263"/>
          <p:cNvSpPr>
            <a:spLocks noChangeArrowheads="1"/>
          </p:cNvSpPr>
          <p:nvPr/>
        </p:nvSpPr>
        <p:spPr bwMode="auto">
          <a:xfrm rot="16200000">
            <a:off x="5583685" y="2318390"/>
            <a:ext cx="703263" cy="18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132" name="Rectangle 264"/>
          <p:cNvSpPr>
            <a:spLocks noChangeArrowheads="1"/>
          </p:cNvSpPr>
          <p:nvPr/>
        </p:nvSpPr>
        <p:spPr bwMode="auto">
          <a:xfrm rot="16200000">
            <a:off x="6017411" y="2103609"/>
            <a:ext cx="1014644" cy="3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133" name="Rectangle 266"/>
          <p:cNvSpPr>
            <a:spLocks noChangeArrowheads="1"/>
          </p:cNvSpPr>
          <p:nvPr/>
        </p:nvSpPr>
        <p:spPr bwMode="auto">
          <a:xfrm>
            <a:off x="7015522" y="2004585"/>
            <a:ext cx="68383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136" name="Line 276"/>
          <p:cNvSpPr>
            <a:spLocks noChangeShapeType="1"/>
          </p:cNvSpPr>
          <p:nvPr/>
        </p:nvSpPr>
        <p:spPr bwMode="auto">
          <a:xfrm>
            <a:off x="3742016" y="1915351"/>
            <a:ext cx="1575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Line 277"/>
          <p:cNvSpPr>
            <a:spLocks noChangeShapeType="1"/>
          </p:cNvSpPr>
          <p:nvPr/>
        </p:nvSpPr>
        <p:spPr bwMode="auto">
          <a:xfrm>
            <a:off x="1401993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8" name="Line 278"/>
          <p:cNvSpPr>
            <a:spLocks noChangeShapeType="1"/>
          </p:cNvSpPr>
          <p:nvPr/>
        </p:nvSpPr>
        <p:spPr bwMode="auto">
          <a:xfrm>
            <a:off x="1740957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9" name="Line 279"/>
          <p:cNvSpPr>
            <a:spLocks noChangeShapeType="1"/>
          </p:cNvSpPr>
          <p:nvPr/>
        </p:nvSpPr>
        <p:spPr bwMode="auto">
          <a:xfrm flipH="1">
            <a:off x="2068564" y="2147472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280"/>
          <p:cNvSpPr>
            <a:spLocks noChangeShapeType="1"/>
          </p:cNvSpPr>
          <p:nvPr/>
        </p:nvSpPr>
        <p:spPr bwMode="auto">
          <a:xfrm>
            <a:off x="2734213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Line 281"/>
          <p:cNvSpPr>
            <a:spLocks noChangeShapeType="1"/>
          </p:cNvSpPr>
          <p:nvPr/>
        </p:nvSpPr>
        <p:spPr bwMode="auto">
          <a:xfrm>
            <a:off x="3071856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Line 282"/>
          <p:cNvSpPr>
            <a:spLocks noChangeShapeType="1"/>
          </p:cNvSpPr>
          <p:nvPr/>
        </p:nvSpPr>
        <p:spPr bwMode="auto">
          <a:xfrm>
            <a:off x="3401889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283"/>
          <p:cNvSpPr>
            <a:spLocks noChangeShapeType="1"/>
          </p:cNvSpPr>
          <p:nvPr/>
        </p:nvSpPr>
        <p:spPr bwMode="auto">
          <a:xfrm>
            <a:off x="4065723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284"/>
          <p:cNvSpPr>
            <a:spLocks noChangeShapeType="1"/>
          </p:cNvSpPr>
          <p:nvPr/>
        </p:nvSpPr>
        <p:spPr bwMode="auto">
          <a:xfrm>
            <a:off x="4451756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285"/>
          <p:cNvSpPr>
            <a:spLocks noChangeShapeType="1"/>
          </p:cNvSpPr>
          <p:nvPr/>
        </p:nvSpPr>
        <p:spPr bwMode="auto">
          <a:xfrm>
            <a:off x="4781273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286"/>
          <p:cNvSpPr>
            <a:spLocks noChangeShapeType="1"/>
          </p:cNvSpPr>
          <p:nvPr/>
        </p:nvSpPr>
        <p:spPr bwMode="auto">
          <a:xfrm>
            <a:off x="5105600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7" name="Line 287"/>
          <p:cNvSpPr>
            <a:spLocks noChangeShapeType="1"/>
          </p:cNvSpPr>
          <p:nvPr/>
        </p:nvSpPr>
        <p:spPr bwMode="auto">
          <a:xfrm>
            <a:off x="5432516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8" name="Line 288"/>
          <p:cNvSpPr>
            <a:spLocks noChangeShapeType="1"/>
          </p:cNvSpPr>
          <p:nvPr/>
        </p:nvSpPr>
        <p:spPr bwMode="auto">
          <a:xfrm>
            <a:off x="5770422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289"/>
          <p:cNvSpPr>
            <a:spLocks noChangeShapeType="1"/>
          </p:cNvSpPr>
          <p:nvPr/>
        </p:nvSpPr>
        <p:spPr bwMode="auto">
          <a:xfrm>
            <a:off x="6359566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290"/>
          <p:cNvSpPr>
            <a:spLocks noChangeShapeType="1"/>
          </p:cNvSpPr>
          <p:nvPr/>
        </p:nvSpPr>
        <p:spPr bwMode="auto">
          <a:xfrm>
            <a:off x="6685949" y="1717983"/>
            <a:ext cx="0" cy="100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291"/>
          <p:cNvSpPr>
            <a:spLocks noChangeShapeType="1"/>
          </p:cNvSpPr>
          <p:nvPr/>
        </p:nvSpPr>
        <p:spPr bwMode="auto">
          <a:xfrm>
            <a:off x="7003534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292"/>
          <p:cNvSpPr>
            <a:spLocks noChangeShapeType="1"/>
          </p:cNvSpPr>
          <p:nvPr/>
        </p:nvSpPr>
        <p:spPr bwMode="auto">
          <a:xfrm>
            <a:off x="7674816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293"/>
          <p:cNvSpPr>
            <a:spLocks noChangeShapeType="1"/>
          </p:cNvSpPr>
          <p:nvPr/>
        </p:nvSpPr>
        <p:spPr bwMode="auto">
          <a:xfrm>
            <a:off x="1076754" y="1916113"/>
            <a:ext cx="52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4" name="Line 294"/>
          <p:cNvSpPr>
            <a:spLocks noChangeShapeType="1"/>
          </p:cNvSpPr>
          <p:nvPr/>
        </p:nvSpPr>
        <p:spPr bwMode="auto">
          <a:xfrm>
            <a:off x="1071676" y="2139791"/>
            <a:ext cx="1992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5" name="Line 295"/>
          <p:cNvSpPr>
            <a:spLocks noChangeShapeType="1"/>
          </p:cNvSpPr>
          <p:nvPr/>
        </p:nvSpPr>
        <p:spPr bwMode="auto">
          <a:xfrm>
            <a:off x="1079348" y="2383378"/>
            <a:ext cx="1992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1" name="Rectangle 248"/>
          <p:cNvSpPr>
            <a:spLocks noChangeArrowheads="1"/>
          </p:cNvSpPr>
          <p:nvPr/>
        </p:nvSpPr>
        <p:spPr bwMode="auto">
          <a:xfrm>
            <a:off x="5120448" y="2341321"/>
            <a:ext cx="3638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162" name="Rectangle 248"/>
          <p:cNvSpPr>
            <a:spLocks noChangeArrowheads="1"/>
          </p:cNvSpPr>
          <p:nvPr/>
        </p:nvSpPr>
        <p:spPr bwMode="auto">
          <a:xfrm>
            <a:off x="5427971" y="2343832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163" name="Line 288"/>
          <p:cNvSpPr>
            <a:spLocks noChangeShapeType="1"/>
          </p:cNvSpPr>
          <p:nvPr/>
        </p:nvSpPr>
        <p:spPr bwMode="auto">
          <a:xfrm>
            <a:off x="6067971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Rectangle 263"/>
          <p:cNvSpPr>
            <a:spLocks noChangeArrowheads="1"/>
          </p:cNvSpPr>
          <p:nvPr/>
        </p:nvSpPr>
        <p:spPr bwMode="auto">
          <a:xfrm rot="16200000">
            <a:off x="5807234" y="2185023"/>
            <a:ext cx="810755" cy="30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165" name="CuadroTexto 164"/>
          <p:cNvSpPr txBox="1"/>
          <p:nvPr/>
        </p:nvSpPr>
        <p:spPr>
          <a:xfrm>
            <a:off x="5066296" y="1708182"/>
            <a:ext cx="1249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166" name="Line 299"/>
          <p:cNvSpPr>
            <a:spLocks noChangeShapeType="1"/>
          </p:cNvSpPr>
          <p:nvPr/>
        </p:nvSpPr>
        <p:spPr bwMode="auto">
          <a:xfrm>
            <a:off x="5118289" y="2155826"/>
            <a:ext cx="9448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7" name="CuadroTexto 166"/>
          <p:cNvSpPr txBox="1"/>
          <p:nvPr/>
        </p:nvSpPr>
        <p:spPr>
          <a:xfrm>
            <a:off x="2047999" y="2379694"/>
            <a:ext cx="366189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168" name="CuadroTexto 167"/>
          <p:cNvSpPr txBox="1"/>
          <p:nvPr/>
        </p:nvSpPr>
        <p:spPr>
          <a:xfrm>
            <a:off x="2728830" y="2373853"/>
            <a:ext cx="36306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169" name="Line 270"/>
          <p:cNvSpPr>
            <a:spLocks noChangeShapeType="1"/>
          </p:cNvSpPr>
          <p:nvPr/>
        </p:nvSpPr>
        <p:spPr bwMode="auto">
          <a:xfrm flipH="1">
            <a:off x="6359566" y="2869894"/>
            <a:ext cx="1101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Rectangle 265"/>
          <p:cNvSpPr>
            <a:spLocks noChangeArrowheads="1"/>
          </p:cNvSpPr>
          <p:nvPr/>
        </p:nvSpPr>
        <p:spPr bwMode="auto">
          <a:xfrm rot="16200000">
            <a:off x="6255912" y="2021177"/>
            <a:ext cx="1179508" cy="3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171" name="Line 321"/>
          <p:cNvSpPr>
            <a:spLocks noChangeShapeType="1"/>
          </p:cNvSpPr>
          <p:nvPr/>
        </p:nvSpPr>
        <p:spPr bwMode="auto">
          <a:xfrm>
            <a:off x="606797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9" name="Line 270"/>
          <p:cNvSpPr>
            <a:spLocks noChangeShapeType="1"/>
          </p:cNvSpPr>
          <p:nvPr/>
        </p:nvSpPr>
        <p:spPr bwMode="auto">
          <a:xfrm flipH="1">
            <a:off x="7340741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8" name="Line 321"/>
          <p:cNvSpPr>
            <a:spLocks noChangeShapeType="1"/>
          </p:cNvSpPr>
          <p:nvPr/>
        </p:nvSpPr>
        <p:spPr bwMode="auto">
          <a:xfrm>
            <a:off x="734418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0" name="Rectangle 251"/>
          <p:cNvSpPr>
            <a:spLocks noChangeArrowheads="1"/>
          </p:cNvSpPr>
          <p:nvPr/>
        </p:nvSpPr>
        <p:spPr bwMode="auto">
          <a:xfrm>
            <a:off x="6902492" y="2452661"/>
            <a:ext cx="553239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191" name="Rectangle 252"/>
          <p:cNvSpPr>
            <a:spLocks noChangeArrowheads="1"/>
          </p:cNvSpPr>
          <p:nvPr/>
        </p:nvSpPr>
        <p:spPr bwMode="auto">
          <a:xfrm>
            <a:off x="7246596" y="2452661"/>
            <a:ext cx="507516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192" name="Line 299"/>
          <p:cNvSpPr>
            <a:spLocks noChangeShapeType="1"/>
          </p:cNvSpPr>
          <p:nvPr/>
        </p:nvSpPr>
        <p:spPr bwMode="auto">
          <a:xfrm>
            <a:off x="7020458" y="2399254"/>
            <a:ext cx="6546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93" name="Line 321"/>
          <p:cNvSpPr>
            <a:spLocks noChangeShapeType="1"/>
          </p:cNvSpPr>
          <p:nvPr/>
        </p:nvSpPr>
        <p:spPr bwMode="auto">
          <a:xfrm>
            <a:off x="7340741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Line 226"/>
          <p:cNvSpPr>
            <a:spLocks noChangeShapeType="1"/>
          </p:cNvSpPr>
          <p:nvPr/>
        </p:nvSpPr>
        <p:spPr bwMode="auto">
          <a:xfrm>
            <a:off x="1073114" y="2873115"/>
            <a:ext cx="12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6" name="Line 212"/>
          <p:cNvSpPr>
            <a:spLocks noChangeShapeType="1"/>
          </p:cNvSpPr>
          <p:nvPr/>
        </p:nvSpPr>
        <p:spPr bwMode="auto">
          <a:xfrm>
            <a:off x="1073715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98" name="Line 278"/>
          <p:cNvSpPr>
            <a:spLocks noChangeShapeType="1"/>
          </p:cNvSpPr>
          <p:nvPr/>
        </p:nvSpPr>
        <p:spPr bwMode="auto">
          <a:xfrm>
            <a:off x="2393266" y="239077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Rectangle 251"/>
          <p:cNvSpPr>
            <a:spLocks noChangeArrowheads="1"/>
          </p:cNvSpPr>
          <p:nvPr/>
        </p:nvSpPr>
        <p:spPr bwMode="auto">
          <a:xfrm>
            <a:off x="2001308" y="2447741"/>
            <a:ext cx="442716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</a:t>
            </a:r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203" name="Line 306"/>
          <p:cNvSpPr>
            <a:spLocks noChangeShapeType="1"/>
          </p:cNvSpPr>
          <p:nvPr/>
        </p:nvSpPr>
        <p:spPr bwMode="auto">
          <a:xfrm>
            <a:off x="107371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Rectangle 267"/>
          <p:cNvSpPr>
            <a:spLocks noChangeArrowheads="1"/>
          </p:cNvSpPr>
          <p:nvPr/>
        </p:nvSpPr>
        <p:spPr bwMode="auto">
          <a:xfrm rot="16200000">
            <a:off x="7355155" y="2080009"/>
            <a:ext cx="998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APOYO TRANSPORTE AME</a:t>
            </a:r>
            <a:endParaRPr lang="es-ES" altLang="es-MX" sz="800" dirty="0"/>
          </a:p>
        </p:txBody>
      </p:sp>
      <p:sp>
        <p:nvSpPr>
          <p:cNvPr id="209" name="Line 272"/>
          <p:cNvSpPr>
            <a:spLocks noChangeShapeType="1"/>
          </p:cNvSpPr>
          <p:nvPr/>
        </p:nvSpPr>
        <p:spPr bwMode="auto">
          <a:xfrm flipH="1">
            <a:off x="8031546" y="2869552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324"/>
          <p:cNvSpPr>
            <a:spLocks noChangeShapeType="1"/>
          </p:cNvSpPr>
          <p:nvPr/>
        </p:nvSpPr>
        <p:spPr bwMode="auto">
          <a:xfrm>
            <a:off x="8031546" y="6174041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292"/>
          <p:cNvSpPr>
            <a:spLocks noChangeShapeType="1"/>
          </p:cNvSpPr>
          <p:nvPr/>
        </p:nvSpPr>
        <p:spPr bwMode="auto">
          <a:xfrm>
            <a:off x="8031546" y="2006059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Rectangle 318"/>
          <p:cNvSpPr>
            <a:spLocks noChangeArrowheads="1"/>
          </p:cNvSpPr>
          <p:nvPr/>
        </p:nvSpPr>
        <p:spPr bwMode="auto">
          <a:xfrm rot="16200000">
            <a:off x="3766805" y="2027702"/>
            <a:ext cx="99808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PUERPERIO ATENDIDO </a:t>
            </a:r>
            <a:r>
              <a:rPr lang="es-ES_tradnl" altLang="es-MX" sz="650" dirty="0"/>
              <a:t>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ChangeArrowheads="1"/>
          </p:cNvSpPr>
          <p:nvPr/>
        </p:nvSpPr>
        <p:spPr bwMode="auto">
          <a:xfrm>
            <a:off x="-4085" y="2023888"/>
            <a:ext cx="962025" cy="26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ENERO</a:t>
            </a:r>
          </a:p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FEBRERO</a:t>
            </a:r>
          </a:p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MARZO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ABRIL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MAYO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JUNIO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JULIO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AGOSTO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SEPTIEMBRE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OCTUBRE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NOVIEMBRE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DICIEMBRE</a:t>
            </a:r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42605" y="1233734"/>
            <a:ext cx="86651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M E S</a:t>
            </a:r>
            <a:endParaRPr lang="es-ES" altLang="es-MX" sz="900" b="1" dirty="0"/>
          </a:p>
        </p:txBody>
      </p:sp>
      <p:sp>
        <p:nvSpPr>
          <p:cNvPr id="246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7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2" name="Line 195"/>
          <p:cNvSpPr>
            <a:spLocks noChangeShapeType="1"/>
          </p:cNvSpPr>
          <p:nvPr/>
        </p:nvSpPr>
        <p:spPr bwMode="auto">
          <a:xfrm>
            <a:off x="0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3" name="Line 196"/>
          <p:cNvSpPr>
            <a:spLocks noChangeShapeType="1"/>
          </p:cNvSpPr>
          <p:nvPr/>
        </p:nvSpPr>
        <p:spPr bwMode="auto">
          <a:xfrm>
            <a:off x="0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4" name="Line 197"/>
          <p:cNvSpPr>
            <a:spLocks noChangeShapeType="1"/>
          </p:cNvSpPr>
          <p:nvPr/>
        </p:nvSpPr>
        <p:spPr bwMode="auto">
          <a:xfrm>
            <a:off x="0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5" name="Line 198"/>
          <p:cNvSpPr>
            <a:spLocks noChangeShapeType="1"/>
          </p:cNvSpPr>
          <p:nvPr/>
        </p:nvSpPr>
        <p:spPr bwMode="auto">
          <a:xfrm>
            <a:off x="0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7" name="Line 201"/>
          <p:cNvSpPr>
            <a:spLocks noChangeShapeType="1"/>
          </p:cNvSpPr>
          <p:nvPr/>
        </p:nvSpPr>
        <p:spPr bwMode="auto">
          <a:xfrm>
            <a:off x="0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0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1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276" name="Rectangle 260"/>
          <p:cNvSpPr>
            <a:spLocks noChangeArrowheads="1"/>
          </p:cNvSpPr>
          <p:nvPr/>
        </p:nvSpPr>
        <p:spPr bwMode="auto">
          <a:xfrm>
            <a:off x="71438" y="4627563"/>
            <a:ext cx="84800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278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279" name="Line 316"/>
          <p:cNvSpPr>
            <a:spLocks noChangeShapeType="1"/>
          </p:cNvSpPr>
          <p:nvPr/>
        </p:nvSpPr>
        <p:spPr bwMode="auto">
          <a:xfrm>
            <a:off x="1145901" y="945983"/>
            <a:ext cx="630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Rectangle 317"/>
          <p:cNvSpPr>
            <a:spLocks noChangeArrowheads="1"/>
          </p:cNvSpPr>
          <p:nvPr/>
        </p:nvSpPr>
        <p:spPr bwMode="auto">
          <a:xfrm rot="16200000">
            <a:off x="7088629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281" name="Rectangle 318"/>
          <p:cNvSpPr>
            <a:spLocks noChangeArrowheads="1"/>
          </p:cNvSpPr>
          <p:nvPr/>
        </p:nvSpPr>
        <p:spPr bwMode="auto">
          <a:xfrm rot="16200000">
            <a:off x="4813224" y="146484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284" name="Rectangle 324"/>
          <p:cNvSpPr>
            <a:spLocks noChangeArrowheads="1"/>
          </p:cNvSpPr>
          <p:nvPr/>
        </p:nvSpPr>
        <p:spPr bwMode="auto">
          <a:xfrm>
            <a:off x="2567231" y="1483340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7" name="Rectangle 328"/>
          <p:cNvSpPr>
            <a:spLocks noChangeArrowheads="1"/>
          </p:cNvSpPr>
          <p:nvPr/>
        </p:nvSpPr>
        <p:spPr bwMode="auto">
          <a:xfrm rot="16200000">
            <a:off x="6665347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VIVA(O)</a:t>
            </a:r>
            <a:endParaRPr lang="es-ES" altLang="es-MX" sz="700" dirty="0"/>
          </a:p>
        </p:txBody>
      </p:sp>
      <p:sp>
        <p:nvSpPr>
          <p:cNvPr id="288" name="Rectangle 329"/>
          <p:cNvSpPr>
            <a:spLocks noChangeArrowheads="1"/>
          </p:cNvSpPr>
          <p:nvPr/>
        </p:nvSpPr>
        <p:spPr bwMode="auto">
          <a:xfrm rot="16200000">
            <a:off x="6960815" y="1463464"/>
            <a:ext cx="686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</a:t>
            </a:r>
          </a:p>
          <a:p>
            <a:r>
              <a:rPr lang="es-ES_tradnl" altLang="es-MX" sz="700" dirty="0" smtClean="0"/>
              <a:t>MUERTA(O)</a:t>
            </a:r>
            <a:endParaRPr lang="es-ES" altLang="es-MX" sz="700" dirty="0"/>
          </a:p>
        </p:txBody>
      </p:sp>
      <p:sp>
        <p:nvSpPr>
          <p:cNvPr id="289" name="Rectangle 330"/>
          <p:cNvSpPr>
            <a:spLocks noChangeArrowheads="1"/>
          </p:cNvSpPr>
          <p:nvPr/>
        </p:nvSpPr>
        <p:spPr bwMode="auto">
          <a:xfrm>
            <a:off x="6796701" y="1057902"/>
            <a:ext cx="710091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291" name="Line 332"/>
          <p:cNvSpPr>
            <a:spLocks noChangeShapeType="1"/>
          </p:cNvSpPr>
          <p:nvPr/>
        </p:nvSpPr>
        <p:spPr bwMode="auto">
          <a:xfrm>
            <a:off x="3178829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336"/>
          <p:cNvSpPr>
            <a:spLocks noChangeShapeType="1"/>
          </p:cNvSpPr>
          <p:nvPr/>
        </p:nvSpPr>
        <p:spPr bwMode="auto">
          <a:xfrm>
            <a:off x="3836781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Line 337"/>
          <p:cNvSpPr>
            <a:spLocks noChangeShapeType="1"/>
          </p:cNvSpPr>
          <p:nvPr/>
        </p:nvSpPr>
        <p:spPr bwMode="auto">
          <a:xfrm>
            <a:off x="4171063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Line 344"/>
          <p:cNvSpPr>
            <a:spLocks noChangeShapeType="1"/>
          </p:cNvSpPr>
          <p:nvPr/>
        </p:nvSpPr>
        <p:spPr bwMode="auto">
          <a:xfrm>
            <a:off x="1145902" y="1089683"/>
            <a:ext cx="630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2" name="Rectangle 348"/>
          <p:cNvSpPr>
            <a:spLocks noChangeArrowheads="1"/>
          </p:cNvSpPr>
          <p:nvPr/>
        </p:nvSpPr>
        <p:spPr bwMode="auto">
          <a:xfrm>
            <a:off x="5167618" y="1065300"/>
            <a:ext cx="151097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304" name="Line 350"/>
          <p:cNvSpPr>
            <a:spLocks noChangeShapeType="1"/>
          </p:cNvSpPr>
          <p:nvPr/>
        </p:nvSpPr>
        <p:spPr bwMode="auto">
          <a:xfrm>
            <a:off x="3168181" y="1233201"/>
            <a:ext cx="99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Text Box 351"/>
          <p:cNvSpPr txBox="1">
            <a:spLocks noChangeArrowheads="1"/>
          </p:cNvSpPr>
          <p:nvPr/>
        </p:nvSpPr>
        <p:spPr bwMode="auto">
          <a:xfrm>
            <a:off x="2648950" y="919424"/>
            <a:ext cx="41287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306" name="Rectangle 353"/>
          <p:cNvSpPr>
            <a:spLocks noChangeArrowheads="1"/>
          </p:cNvSpPr>
          <p:nvPr/>
        </p:nvSpPr>
        <p:spPr bwMode="auto">
          <a:xfrm rot="16200000">
            <a:off x="7716867" y="1415153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07" name="Rectangle 354"/>
          <p:cNvSpPr>
            <a:spLocks noChangeArrowheads="1"/>
          </p:cNvSpPr>
          <p:nvPr/>
        </p:nvSpPr>
        <p:spPr bwMode="auto">
          <a:xfrm rot="16200000">
            <a:off x="7883009" y="1413665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08" name="Rectangle 355"/>
          <p:cNvSpPr>
            <a:spLocks noChangeArrowheads="1"/>
          </p:cNvSpPr>
          <p:nvPr/>
        </p:nvSpPr>
        <p:spPr bwMode="auto">
          <a:xfrm>
            <a:off x="8350481" y="936769"/>
            <a:ext cx="87876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309" name="Line 356"/>
          <p:cNvSpPr>
            <a:spLocks noChangeShapeType="1"/>
          </p:cNvSpPr>
          <p:nvPr/>
        </p:nvSpPr>
        <p:spPr bwMode="auto">
          <a:xfrm flipH="1">
            <a:off x="7457067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357"/>
          <p:cNvSpPr>
            <a:spLocks noChangeShapeType="1"/>
          </p:cNvSpPr>
          <p:nvPr/>
        </p:nvSpPr>
        <p:spPr bwMode="auto">
          <a:xfrm>
            <a:off x="7772282" y="803275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58"/>
          <p:cNvSpPr>
            <a:spLocks noChangeShapeType="1"/>
          </p:cNvSpPr>
          <p:nvPr/>
        </p:nvSpPr>
        <p:spPr bwMode="auto">
          <a:xfrm>
            <a:off x="8470100" y="955508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59"/>
          <p:cNvSpPr>
            <a:spLocks noChangeShapeType="1"/>
          </p:cNvSpPr>
          <p:nvPr/>
        </p:nvSpPr>
        <p:spPr bwMode="auto">
          <a:xfrm>
            <a:off x="8771338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Rectangle 361"/>
          <p:cNvSpPr>
            <a:spLocks noChangeArrowheads="1"/>
          </p:cNvSpPr>
          <p:nvPr/>
        </p:nvSpPr>
        <p:spPr bwMode="auto">
          <a:xfrm>
            <a:off x="7582533" y="988052"/>
            <a:ext cx="1083736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EMBARAZADAS</a:t>
            </a:r>
            <a:endParaRPr lang="es-ES" altLang="es-MX" sz="700" dirty="0"/>
          </a:p>
        </p:txBody>
      </p:sp>
      <p:sp>
        <p:nvSpPr>
          <p:cNvPr id="314" name="Line 362"/>
          <p:cNvSpPr>
            <a:spLocks noChangeShapeType="1"/>
          </p:cNvSpPr>
          <p:nvPr/>
        </p:nvSpPr>
        <p:spPr bwMode="auto">
          <a:xfrm>
            <a:off x="7773425" y="1231095"/>
            <a:ext cx="136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" name="Rectangle 363"/>
          <p:cNvSpPr>
            <a:spLocks noChangeArrowheads="1"/>
          </p:cNvSpPr>
          <p:nvPr/>
        </p:nvSpPr>
        <p:spPr bwMode="auto">
          <a:xfrm rot="16200000">
            <a:off x="8370648" y="1435531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17" name="Line 303"/>
          <p:cNvSpPr>
            <a:spLocks noChangeShapeType="1"/>
          </p:cNvSpPr>
          <p:nvPr/>
        </p:nvSpPr>
        <p:spPr bwMode="auto">
          <a:xfrm>
            <a:off x="317882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07"/>
          <p:cNvSpPr>
            <a:spLocks noChangeShapeType="1"/>
          </p:cNvSpPr>
          <p:nvPr/>
        </p:nvSpPr>
        <p:spPr bwMode="auto">
          <a:xfrm>
            <a:off x="384129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08"/>
          <p:cNvSpPr>
            <a:spLocks noChangeShapeType="1"/>
          </p:cNvSpPr>
          <p:nvPr/>
        </p:nvSpPr>
        <p:spPr bwMode="auto">
          <a:xfrm>
            <a:off x="4176360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09"/>
          <p:cNvSpPr>
            <a:spLocks noChangeShapeType="1"/>
          </p:cNvSpPr>
          <p:nvPr/>
        </p:nvSpPr>
        <p:spPr bwMode="auto">
          <a:xfrm>
            <a:off x="532992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10"/>
          <p:cNvSpPr>
            <a:spLocks noChangeShapeType="1"/>
          </p:cNvSpPr>
          <p:nvPr/>
        </p:nvSpPr>
        <p:spPr bwMode="auto">
          <a:xfrm>
            <a:off x="654276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14"/>
          <p:cNvSpPr>
            <a:spLocks noChangeShapeType="1"/>
          </p:cNvSpPr>
          <p:nvPr/>
        </p:nvSpPr>
        <p:spPr bwMode="auto">
          <a:xfrm>
            <a:off x="7459439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0" name="Line 289"/>
          <p:cNvSpPr>
            <a:spLocks noChangeShapeType="1"/>
          </p:cNvSpPr>
          <p:nvPr/>
        </p:nvSpPr>
        <p:spPr bwMode="auto">
          <a:xfrm>
            <a:off x="3178829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93"/>
          <p:cNvSpPr>
            <a:spLocks noChangeShapeType="1"/>
          </p:cNvSpPr>
          <p:nvPr/>
        </p:nvSpPr>
        <p:spPr bwMode="auto">
          <a:xfrm>
            <a:off x="3841296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95"/>
          <p:cNvSpPr>
            <a:spLocks noChangeShapeType="1"/>
          </p:cNvSpPr>
          <p:nvPr/>
        </p:nvSpPr>
        <p:spPr bwMode="auto">
          <a:xfrm>
            <a:off x="4175622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96"/>
          <p:cNvSpPr>
            <a:spLocks noChangeShapeType="1"/>
          </p:cNvSpPr>
          <p:nvPr/>
        </p:nvSpPr>
        <p:spPr bwMode="auto">
          <a:xfrm>
            <a:off x="5329925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98"/>
          <p:cNvSpPr>
            <a:spLocks noChangeShapeType="1"/>
          </p:cNvSpPr>
          <p:nvPr/>
        </p:nvSpPr>
        <p:spPr bwMode="auto">
          <a:xfrm>
            <a:off x="6542766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367"/>
          <p:cNvSpPr>
            <a:spLocks noChangeShapeType="1"/>
          </p:cNvSpPr>
          <p:nvPr/>
        </p:nvSpPr>
        <p:spPr bwMode="auto">
          <a:xfrm>
            <a:off x="7459950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5" name="Rectangle 326"/>
          <p:cNvSpPr>
            <a:spLocks noChangeArrowheads="1"/>
          </p:cNvSpPr>
          <p:nvPr/>
        </p:nvSpPr>
        <p:spPr bwMode="auto">
          <a:xfrm rot="16200000">
            <a:off x="4278188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86" name="Rectangle 327"/>
          <p:cNvSpPr>
            <a:spLocks noChangeArrowheads="1"/>
          </p:cNvSpPr>
          <p:nvPr/>
        </p:nvSpPr>
        <p:spPr bwMode="auto">
          <a:xfrm rot="16200000">
            <a:off x="4503316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97" name="Line 339"/>
          <p:cNvSpPr>
            <a:spLocks noChangeShapeType="1"/>
          </p:cNvSpPr>
          <p:nvPr/>
        </p:nvSpPr>
        <p:spPr bwMode="auto">
          <a:xfrm>
            <a:off x="6844241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8" name="Line 341"/>
          <p:cNvSpPr>
            <a:spLocks noChangeShapeType="1"/>
          </p:cNvSpPr>
          <p:nvPr/>
        </p:nvSpPr>
        <p:spPr bwMode="auto">
          <a:xfrm>
            <a:off x="5037287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Line 342"/>
          <p:cNvSpPr>
            <a:spLocks noChangeShapeType="1"/>
          </p:cNvSpPr>
          <p:nvPr/>
        </p:nvSpPr>
        <p:spPr bwMode="auto">
          <a:xfrm>
            <a:off x="4778266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3" name="Rectangle 349"/>
          <p:cNvSpPr>
            <a:spLocks noChangeArrowheads="1"/>
          </p:cNvSpPr>
          <p:nvPr/>
        </p:nvSpPr>
        <p:spPr bwMode="auto">
          <a:xfrm>
            <a:off x="4486221" y="1061593"/>
            <a:ext cx="53319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325" name="Line 311"/>
          <p:cNvSpPr>
            <a:spLocks noChangeShapeType="1"/>
          </p:cNvSpPr>
          <p:nvPr/>
        </p:nvSpPr>
        <p:spPr bwMode="auto">
          <a:xfrm>
            <a:off x="684457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6" name="Line 312"/>
          <p:cNvSpPr>
            <a:spLocks noChangeShapeType="1"/>
          </p:cNvSpPr>
          <p:nvPr/>
        </p:nvSpPr>
        <p:spPr bwMode="auto">
          <a:xfrm>
            <a:off x="476943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13"/>
          <p:cNvSpPr>
            <a:spLocks noChangeShapeType="1"/>
          </p:cNvSpPr>
          <p:nvPr/>
        </p:nvSpPr>
        <p:spPr bwMode="auto">
          <a:xfrm>
            <a:off x="5038791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99"/>
          <p:cNvSpPr>
            <a:spLocks noChangeShapeType="1"/>
          </p:cNvSpPr>
          <p:nvPr/>
        </p:nvSpPr>
        <p:spPr bwMode="auto">
          <a:xfrm>
            <a:off x="684345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300"/>
          <p:cNvSpPr>
            <a:spLocks noChangeShapeType="1"/>
          </p:cNvSpPr>
          <p:nvPr/>
        </p:nvSpPr>
        <p:spPr bwMode="auto">
          <a:xfrm>
            <a:off x="4774733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368"/>
          <p:cNvSpPr>
            <a:spLocks noChangeShapeType="1"/>
          </p:cNvSpPr>
          <p:nvPr/>
        </p:nvSpPr>
        <p:spPr bwMode="auto">
          <a:xfrm>
            <a:off x="5038791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2" name="Line 369"/>
          <p:cNvSpPr>
            <a:spLocks noChangeShapeType="1"/>
          </p:cNvSpPr>
          <p:nvPr/>
        </p:nvSpPr>
        <p:spPr bwMode="auto">
          <a:xfrm flipH="1">
            <a:off x="7775019" y="1992764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3" name="Line 371"/>
          <p:cNvSpPr>
            <a:spLocks noChangeShapeType="1"/>
          </p:cNvSpPr>
          <p:nvPr/>
        </p:nvSpPr>
        <p:spPr bwMode="auto">
          <a:xfrm>
            <a:off x="7775089" y="4640262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4" name="Line 372"/>
          <p:cNvSpPr>
            <a:spLocks noChangeShapeType="1"/>
          </p:cNvSpPr>
          <p:nvPr/>
        </p:nvSpPr>
        <p:spPr bwMode="auto">
          <a:xfrm>
            <a:off x="8107115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5" name="Line 373"/>
          <p:cNvSpPr>
            <a:spLocks noChangeShapeType="1"/>
          </p:cNvSpPr>
          <p:nvPr/>
        </p:nvSpPr>
        <p:spPr bwMode="auto">
          <a:xfrm>
            <a:off x="8457961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6" name="Line 374"/>
          <p:cNvSpPr>
            <a:spLocks noChangeShapeType="1"/>
          </p:cNvSpPr>
          <p:nvPr/>
        </p:nvSpPr>
        <p:spPr bwMode="auto">
          <a:xfrm>
            <a:off x="8792384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398"/>
          <p:cNvSpPr>
            <a:spLocks noChangeShapeType="1"/>
          </p:cNvSpPr>
          <p:nvPr/>
        </p:nvSpPr>
        <p:spPr bwMode="auto">
          <a:xfrm>
            <a:off x="7768543" y="952333"/>
            <a:ext cx="136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355" name="Grupo 354"/>
          <p:cNvGrpSpPr/>
          <p:nvPr/>
        </p:nvGrpSpPr>
        <p:grpSpPr>
          <a:xfrm>
            <a:off x="3036077" y="1352194"/>
            <a:ext cx="576263" cy="401508"/>
            <a:chOff x="1938338" y="1390398"/>
            <a:chExt cx="576263" cy="401508"/>
          </a:xfrm>
        </p:grpSpPr>
        <p:sp>
          <p:nvSpPr>
            <p:cNvPr id="356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&gt; 15 </a:t>
              </a:r>
              <a:r>
                <a:rPr lang="es-ES_tradnl" altLang="es-MX" sz="700" dirty="0" smtClean="0"/>
                <a:t>AÑOS</a:t>
              </a:r>
              <a:endParaRPr lang="es-ES" altLang="es-MX" sz="700" dirty="0"/>
            </a:p>
          </p:txBody>
        </p:sp>
        <p:sp>
          <p:nvSpPr>
            <p:cNvPr id="357" name="CuadroTexto 356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359" name="Rectangle 252"/>
          <p:cNvSpPr>
            <a:spLocks noChangeArrowheads="1"/>
          </p:cNvSpPr>
          <p:nvPr/>
        </p:nvSpPr>
        <p:spPr bwMode="auto">
          <a:xfrm>
            <a:off x="3724833" y="1395209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20 Y MÁS </a:t>
            </a: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361" name="Rectangle 246"/>
          <p:cNvSpPr>
            <a:spLocks noChangeArrowheads="1"/>
          </p:cNvSpPr>
          <p:nvPr/>
        </p:nvSpPr>
        <p:spPr bwMode="auto">
          <a:xfrm>
            <a:off x="3193969" y="1048655"/>
            <a:ext cx="8732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2" name="Line 339"/>
          <p:cNvSpPr>
            <a:spLocks noChangeShapeType="1"/>
          </p:cNvSpPr>
          <p:nvPr/>
        </p:nvSpPr>
        <p:spPr bwMode="auto">
          <a:xfrm flipH="1">
            <a:off x="6536670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318"/>
          <p:cNvSpPr>
            <a:spLocks noChangeArrowheads="1"/>
          </p:cNvSpPr>
          <p:nvPr/>
        </p:nvSpPr>
        <p:spPr bwMode="auto">
          <a:xfrm rot="16200000">
            <a:off x="5601592" y="135429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364" name="Rectangle 318"/>
          <p:cNvSpPr>
            <a:spLocks noChangeArrowheads="1"/>
          </p:cNvSpPr>
          <p:nvPr/>
        </p:nvSpPr>
        <p:spPr bwMode="auto">
          <a:xfrm rot="16200000">
            <a:off x="60745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365" name="Rectangle 318"/>
          <p:cNvSpPr>
            <a:spLocks noChangeArrowheads="1"/>
          </p:cNvSpPr>
          <p:nvPr/>
        </p:nvSpPr>
        <p:spPr bwMode="auto">
          <a:xfrm rot="16200000">
            <a:off x="6358629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366" name="Rectangle 318"/>
          <p:cNvSpPr>
            <a:spLocks noChangeArrowheads="1"/>
          </p:cNvSpPr>
          <p:nvPr/>
        </p:nvSpPr>
        <p:spPr bwMode="auto">
          <a:xfrm>
            <a:off x="6205863" y="1199012"/>
            <a:ext cx="67035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367" name="Line 339"/>
          <p:cNvSpPr>
            <a:spLocks noChangeShapeType="1"/>
          </p:cNvSpPr>
          <p:nvPr/>
        </p:nvSpPr>
        <p:spPr bwMode="auto">
          <a:xfrm>
            <a:off x="5322495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68" name="Conector recto 367"/>
          <p:cNvCxnSpPr/>
          <p:nvPr/>
        </p:nvCxnSpPr>
        <p:spPr bwMode="auto">
          <a:xfrm>
            <a:off x="6260081" y="1355886"/>
            <a:ext cx="57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9" name="Line 339"/>
          <p:cNvSpPr>
            <a:spLocks noChangeShapeType="1"/>
          </p:cNvSpPr>
          <p:nvPr/>
        </p:nvSpPr>
        <p:spPr bwMode="auto">
          <a:xfrm>
            <a:off x="625162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0" name="Line 153"/>
          <p:cNvSpPr>
            <a:spLocks noChangeShapeType="1"/>
          </p:cNvSpPr>
          <p:nvPr/>
        </p:nvSpPr>
        <p:spPr bwMode="auto">
          <a:xfrm>
            <a:off x="-8676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Rectangle 354"/>
          <p:cNvSpPr>
            <a:spLocks noChangeArrowheads="1"/>
          </p:cNvSpPr>
          <p:nvPr/>
        </p:nvSpPr>
        <p:spPr bwMode="auto">
          <a:xfrm rot="16200000">
            <a:off x="8564788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72" name="Line 369"/>
          <p:cNvSpPr>
            <a:spLocks noChangeShapeType="1"/>
          </p:cNvSpPr>
          <p:nvPr/>
        </p:nvSpPr>
        <p:spPr bwMode="auto">
          <a:xfrm>
            <a:off x="8107190" y="199797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" name="Line 369"/>
          <p:cNvSpPr>
            <a:spLocks noChangeShapeType="1"/>
          </p:cNvSpPr>
          <p:nvPr/>
        </p:nvSpPr>
        <p:spPr bwMode="auto">
          <a:xfrm>
            <a:off x="8790595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4" name="Line 298"/>
          <p:cNvSpPr>
            <a:spLocks noChangeShapeType="1"/>
          </p:cNvSpPr>
          <p:nvPr/>
        </p:nvSpPr>
        <p:spPr bwMode="auto">
          <a:xfrm>
            <a:off x="6252981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09"/>
          <p:cNvSpPr>
            <a:spLocks noChangeShapeType="1"/>
          </p:cNvSpPr>
          <p:nvPr/>
        </p:nvSpPr>
        <p:spPr bwMode="auto">
          <a:xfrm>
            <a:off x="625298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Line 357"/>
          <p:cNvSpPr>
            <a:spLocks noChangeShapeType="1"/>
          </p:cNvSpPr>
          <p:nvPr/>
        </p:nvSpPr>
        <p:spPr bwMode="auto">
          <a:xfrm>
            <a:off x="715701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7" name="Line 367"/>
          <p:cNvSpPr>
            <a:spLocks noChangeShapeType="1"/>
          </p:cNvSpPr>
          <p:nvPr/>
        </p:nvSpPr>
        <p:spPr bwMode="auto">
          <a:xfrm>
            <a:off x="715723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8" name="Line 314"/>
          <p:cNvSpPr>
            <a:spLocks noChangeShapeType="1"/>
          </p:cNvSpPr>
          <p:nvPr/>
        </p:nvSpPr>
        <p:spPr bwMode="auto">
          <a:xfrm>
            <a:off x="716112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69"/>
          <p:cNvSpPr>
            <a:spLocks noChangeShapeType="1"/>
          </p:cNvSpPr>
          <p:nvPr/>
        </p:nvSpPr>
        <p:spPr bwMode="auto">
          <a:xfrm>
            <a:off x="8451634" y="1997085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0" name="Line 359"/>
          <p:cNvSpPr>
            <a:spLocks noChangeShapeType="1"/>
          </p:cNvSpPr>
          <p:nvPr/>
        </p:nvSpPr>
        <p:spPr bwMode="auto">
          <a:xfrm>
            <a:off x="8104809" y="1230120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196"/>
          <p:cNvSpPr>
            <a:spLocks noChangeShapeType="1"/>
          </p:cNvSpPr>
          <p:nvPr/>
        </p:nvSpPr>
        <p:spPr bwMode="auto">
          <a:xfrm>
            <a:off x="2754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197"/>
          <p:cNvSpPr>
            <a:spLocks noChangeShapeType="1"/>
          </p:cNvSpPr>
          <p:nvPr/>
        </p:nvSpPr>
        <p:spPr bwMode="auto">
          <a:xfrm>
            <a:off x="2754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198"/>
          <p:cNvSpPr>
            <a:spLocks noChangeShapeType="1"/>
          </p:cNvSpPr>
          <p:nvPr/>
        </p:nvSpPr>
        <p:spPr bwMode="auto">
          <a:xfrm>
            <a:off x="2754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200"/>
          <p:cNvSpPr>
            <a:spLocks noChangeShapeType="1"/>
          </p:cNvSpPr>
          <p:nvPr/>
        </p:nvSpPr>
        <p:spPr bwMode="auto">
          <a:xfrm>
            <a:off x="2753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201"/>
          <p:cNvSpPr>
            <a:spLocks noChangeShapeType="1"/>
          </p:cNvSpPr>
          <p:nvPr/>
        </p:nvSpPr>
        <p:spPr bwMode="auto">
          <a:xfrm>
            <a:off x="2754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Text Box 360"/>
          <p:cNvSpPr txBox="1">
            <a:spLocks noChangeArrowheads="1"/>
          </p:cNvSpPr>
          <p:nvPr/>
        </p:nvSpPr>
        <p:spPr bwMode="auto">
          <a:xfrm>
            <a:off x="7809861" y="773883"/>
            <a:ext cx="132885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SALUD INDÍGENA</a:t>
            </a:r>
            <a:endParaRPr lang="es-ES_tradnl" altLang="es-MX" sz="800" b="1" dirty="0"/>
          </a:p>
        </p:txBody>
      </p:sp>
      <p:sp>
        <p:nvSpPr>
          <p:cNvPr id="282" name="Rectangle 319"/>
          <p:cNvSpPr>
            <a:spLocks noChangeArrowheads="1"/>
          </p:cNvSpPr>
          <p:nvPr/>
        </p:nvSpPr>
        <p:spPr bwMode="auto">
          <a:xfrm>
            <a:off x="1111500" y="922586"/>
            <a:ext cx="16850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283" name="Rectangle 321"/>
          <p:cNvSpPr>
            <a:spLocks noChangeArrowheads="1"/>
          </p:cNvSpPr>
          <p:nvPr/>
        </p:nvSpPr>
        <p:spPr bwMode="auto">
          <a:xfrm>
            <a:off x="918110" y="1479210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90" name="Line 331"/>
          <p:cNvSpPr>
            <a:spLocks noChangeShapeType="1"/>
          </p:cNvSpPr>
          <p:nvPr/>
        </p:nvSpPr>
        <p:spPr bwMode="auto">
          <a:xfrm flipH="1">
            <a:off x="1147553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2" name="Line 333"/>
          <p:cNvSpPr>
            <a:spLocks noChangeShapeType="1"/>
          </p:cNvSpPr>
          <p:nvPr/>
        </p:nvSpPr>
        <p:spPr bwMode="auto">
          <a:xfrm>
            <a:off x="1543272" y="1089681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334"/>
          <p:cNvSpPr>
            <a:spLocks noChangeShapeType="1"/>
          </p:cNvSpPr>
          <p:nvPr/>
        </p:nvSpPr>
        <p:spPr bwMode="auto">
          <a:xfrm>
            <a:off x="2173443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1" name="Line 345"/>
          <p:cNvSpPr>
            <a:spLocks noChangeShapeType="1"/>
          </p:cNvSpPr>
          <p:nvPr/>
        </p:nvSpPr>
        <p:spPr bwMode="auto">
          <a:xfrm>
            <a:off x="1543006" y="1224253"/>
            <a:ext cx="954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8" name="Line 304"/>
          <p:cNvSpPr>
            <a:spLocks noChangeShapeType="1"/>
          </p:cNvSpPr>
          <p:nvPr/>
        </p:nvSpPr>
        <p:spPr bwMode="auto">
          <a:xfrm>
            <a:off x="1540407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05"/>
          <p:cNvSpPr>
            <a:spLocks noChangeShapeType="1"/>
          </p:cNvSpPr>
          <p:nvPr/>
        </p:nvSpPr>
        <p:spPr bwMode="auto">
          <a:xfrm>
            <a:off x="2173443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06"/>
          <p:cNvSpPr>
            <a:spLocks noChangeShapeType="1"/>
          </p:cNvSpPr>
          <p:nvPr/>
        </p:nvSpPr>
        <p:spPr bwMode="auto">
          <a:xfrm>
            <a:off x="250805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288"/>
          <p:cNvSpPr>
            <a:spLocks noChangeShapeType="1"/>
          </p:cNvSpPr>
          <p:nvPr/>
        </p:nvSpPr>
        <p:spPr bwMode="auto">
          <a:xfrm>
            <a:off x="1148292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1" name="Line 290"/>
          <p:cNvSpPr>
            <a:spLocks noChangeShapeType="1"/>
          </p:cNvSpPr>
          <p:nvPr/>
        </p:nvSpPr>
        <p:spPr bwMode="auto">
          <a:xfrm flipH="1">
            <a:off x="1540407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91"/>
          <p:cNvSpPr>
            <a:spLocks noChangeShapeType="1"/>
          </p:cNvSpPr>
          <p:nvPr/>
        </p:nvSpPr>
        <p:spPr bwMode="auto">
          <a:xfrm>
            <a:off x="2173443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92"/>
          <p:cNvSpPr>
            <a:spLocks noChangeShapeType="1"/>
          </p:cNvSpPr>
          <p:nvPr/>
        </p:nvSpPr>
        <p:spPr bwMode="auto">
          <a:xfrm>
            <a:off x="2508054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9" name="Rectangle 251"/>
          <p:cNvSpPr>
            <a:spLocks noChangeArrowheads="1"/>
          </p:cNvSpPr>
          <p:nvPr/>
        </p:nvSpPr>
        <p:spPr bwMode="auto">
          <a:xfrm>
            <a:off x="1723917" y="1420092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352" name="Rectangle 252"/>
          <p:cNvSpPr>
            <a:spLocks noChangeArrowheads="1"/>
          </p:cNvSpPr>
          <p:nvPr/>
        </p:nvSpPr>
        <p:spPr bwMode="auto">
          <a:xfrm>
            <a:off x="2081957" y="14270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354" name="Rectangle 246"/>
          <p:cNvSpPr>
            <a:spLocks noChangeArrowheads="1"/>
          </p:cNvSpPr>
          <p:nvPr/>
        </p:nvSpPr>
        <p:spPr bwMode="auto">
          <a:xfrm>
            <a:off x="1541637" y="1062773"/>
            <a:ext cx="943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141" name="Line 304"/>
          <p:cNvSpPr>
            <a:spLocks noChangeShapeType="1"/>
          </p:cNvSpPr>
          <p:nvPr/>
        </p:nvSpPr>
        <p:spPr bwMode="auto">
          <a:xfrm>
            <a:off x="1148292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334"/>
          <p:cNvSpPr>
            <a:spLocks noChangeShapeType="1"/>
          </p:cNvSpPr>
          <p:nvPr/>
        </p:nvSpPr>
        <p:spPr bwMode="auto">
          <a:xfrm>
            <a:off x="1851182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305"/>
          <p:cNvSpPr>
            <a:spLocks noChangeShapeType="1"/>
          </p:cNvSpPr>
          <p:nvPr/>
        </p:nvSpPr>
        <p:spPr bwMode="auto">
          <a:xfrm>
            <a:off x="185118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291"/>
          <p:cNvSpPr>
            <a:spLocks noChangeShapeType="1"/>
          </p:cNvSpPr>
          <p:nvPr/>
        </p:nvSpPr>
        <p:spPr bwMode="auto">
          <a:xfrm>
            <a:off x="1851182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45" name="Grupo 144"/>
          <p:cNvGrpSpPr/>
          <p:nvPr/>
        </p:nvGrpSpPr>
        <p:grpSpPr>
          <a:xfrm>
            <a:off x="1426194" y="1382553"/>
            <a:ext cx="528638" cy="403082"/>
            <a:chOff x="2352675" y="1421201"/>
            <a:chExt cx="528638" cy="403082"/>
          </a:xfrm>
        </p:grpSpPr>
        <p:sp>
          <p:nvSpPr>
            <p:cNvPr id="146" name="Rectangle 252"/>
            <p:cNvSpPr>
              <a:spLocks noChangeArrowheads="1"/>
            </p:cNvSpPr>
            <p:nvPr/>
          </p:nvSpPr>
          <p:spPr bwMode="auto">
            <a:xfrm>
              <a:off x="2352675" y="1548823"/>
              <a:ext cx="528638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&gt; 15 AÑOS </a:t>
              </a:r>
              <a:endParaRPr lang="es-ES" altLang="es-MX" sz="700" dirty="0"/>
            </a:p>
          </p:txBody>
        </p:sp>
        <p:sp>
          <p:nvSpPr>
            <p:cNvPr id="147" name="CuadroTexto 146"/>
            <p:cNvSpPr txBox="1"/>
            <p:nvPr/>
          </p:nvSpPr>
          <p:spPr>
            <a:xfrm>
              <a:off x="2415433" y="1421201"/>
              <a:ext cx="451591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/>
                <a:t>MENOR</a:t>
              </a:r>
              <a:endParaRPr lang="es-MX" dirty="0"/>
            </a:p>
          </p:txBody>
        </p:sp>
      </p:grpSp>
      <p:sp>
        <p:nvSpPr>
          <p:cNvPr id="148" name="Rectangle 318"/>
          <p:cNvSpPr>
            <a:spLocks noChangeArrowheads="1"/>
          </p:cNvSpPr>
          <p:nvPr/>
        </p:nvSpPr>
        <p:spPr bwMode="auto">
          <a:xfrm rot="16200000">
            <a:off x="5065621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149" name="Line 309"/>
          <p:cNvSpPr>
            <a:spLocks noChangeShapeType="1"/>
          </p:cNvSpPr>
          <p:nvPr/>
        </p:nvSpPr>
        <p:spPr bwMode="auto">
          <a:xfrm>
            <a:off x="5635572" y="4638284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296"/>
          <p:cNvSpPr>
            <a:spLocks noChangeShapeType="1"/>
          </p:cNvSpPr>
          <p:nvPr/>
        </p:nvSpPr>
        <p:spPr bwMode="auto">
          <a:xfrm>
            <a:off x="5635572" y="1993663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339"/>
          <p:cNvSpPr>
            <a:spLocks noChangeShapeType="1"/>
          </p:cNvSpPr>
          <p:nvPr/>
        </p:nvSpPr>
        <p:spPr bwMode="auto">
          <a:xfrm>
            <a:off x="5635572" y="1229116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336"/>
          <p:cNvSpPr>
            <a:spLocks noChangeShapeType="1"/>
          </p:cNvSpPr>
          <p:nvPr/>
        </p:nvSpPr>
        <p:spPr bwMode="auto">
          <a:xfrm>
            <a:off x="3500975" y="1240925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307"/>
          <p:cNvSpPr>
            <a:spLocks noChangeShapeType="1"/>
          </p:cNvSpPr>
          <p:nvPr/>
        </p:nvSpPr>
        <p:spPr bwMode="auto">
          <a:xfrm>
            <a:off x="3505490" y="464412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4" name="Line 293"/>
          <p:cNvSpPr>
            <a:spLocks noChangeShapeType="1"/>
          </p:cNvSpPr>
          <p:nvPr/>
        </p:nvSpPr>
        <p:spPr bwMode="auto">
          <a:xfrm>
            <a:off x="3505490" y="2002311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Rectangle 252"/>
          <p:cNvSpPr>
            <a:spLocks noChangeArrowheads="1"/>
          </p:cNvSpPr>
          <p:nvPr/>
        </p:nvSpPr>
        <p:spPr bwMode="auto">
          <a:xfrm>
            <a:off x="3398679" y="1383833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15 A 19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 </a:t>
            </a:r>
            <a:endParaRPr lang="es-ES" altLang="es-MX" sz="700" dirty="0"/>
          </a:p>
        </p:txBody>
      </p:sp>
      <p:sp>
        <p:nvSpPr>
          <p:cNvPr id="159" name="Line 335"/>
          <p:cNvSpPr>
            <a:spLocks noChangeShapeType="1"/>
          </p:cNvSpPr>
          <p:nvPr/>
        </p:nvSpPr>
        <p:spPr bwMode="auto">
          <a:xfrm>
            <a:off x="2798426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306"/>
          <p:cNvSpPr>
            <a:spLocks noChangeShapeType="1"/>
          </p:cNvSpPr>
          <p:nvPr/>
        </p:nvSpPr>
        <p:spPr bwMode="auto">
          <a:xfrm>
            <a:off x="2800662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292"/>
          <p:cNvSpPr>
            <a:spLocks noChangeShapeType="1"/>
          </p:cNvSpPr>
          <p:nvPr/>
        </p:nvSpPr>
        <p:spPr bwMode="auto">
          <a:xfrm>
            <a:off x="2800662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333"/>
          <p:cNvSpPr>
            <a:spLocks noChangeShapeType="1"/>
          </p:cNvSpPr>
          <p:nvPr/>
        </p:nvSpPr>
        <p:spPr bwMode="auto">
          <a:xfrm>
            <a:off x="2506440" y="1089681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Rectangle 318"/>
          <p:cNvSpPr>
            <a:spLocks noChangeArrowheads="1"/>
          </p:cNvSpPr>
          <p:nvPr/>
        </p:nvSpPr>
        <p:spPr bwMode="auto">
          <a:xfrm rot="16200000">
            <a:off x="2195426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164" name="Rectangle 318"/>
          <p:cNvSpPr>
            <a:spLocks noChangeArrowheads="1"/>
          </p:cNvSpPr>
          <p:nvPr/>
        </p:nvSpPr>
        <p:spPr bwMode="auto">
          <a:xfrm rot="16200000">
            <a:off x="5382613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165" name="Line 309"/>
          <p:cNvSpPr>
            <a:spLocks noChangeShapeType="1"/>
          </p:cNvSpPr>
          <p:nvPr/>
        </p:nvSpPr>
        <p:spPr bwMode="auto">
          <a:xfrm>
            <a:off x="5940372" y="4644380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296"/>
          <p:cNvSpPr>
            <a:spLocks noChangeShapeType="1"/>
          </p:cNvSpPr>
          <p:nvPr/>
        </p:nvSpPr>
        <p:spPr bwMode="auto">
          <a:xfrm>
            <a:off x="5940372" y="199975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339"/>
          <p:cNvSpPr>
            <a:spLocks noChangeShapeType="1"/>
          </p:cNvSpPr>
          <p:nvPr/>
        </p:nvSpPr>
        <p:spPr bwMode="auto">
          <a:xfrm>
            <a:off x="5940372" y="1235212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350"/>
          <p:cNvSpPr>
            <a:spLocks noChangeShapeType="1"/>
          </p:cNvSpPr>
          <p:nvPr/>
        </p:nvSpPr>
        <p:spPr bwMode="auto">
          <a:xfrm>
            <a:off x="4497109" y="1233201"/>
            <a:ext cx="29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Rectangle 318"/>
          <p:cNvSpPr>
            <a:spLocks noChangeArrowheads="1"/>
          </p:cNvSpPr>
          <p:nvPr/>
        </p:nvSpPr>
        <p:spPr bwMode="auto">
          <a:xfrm rot="16200000">
            <a:off x="3865304" y="131684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173" name="Line 332"/>
          <p:cNvSpPr>
            <a:spLocks noChangeShapeType="1"/>
          </p:cNvSpPr>
          <p:nvPr/>
        </p:nvSpPr>
        <p:spPr bwMode="auto">
          <a:xfrm>
            <a:off x="4501661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303"/>
          <p:cNvSpPr>
            <a:spLocks noChangeShapeType="1"/>
          </p:cNvSpPr>
          <p:nvPr/>
        </p:nvSpPr>
        <p:spPr bwMode="auto">
          <a:xfrm>
            <a:off x="4501661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289"/>
          <p:cNvSpPr>
            <a:spLocks noChangeShapeType="1"/>
          </p:cNvSpPr>
          <p:nvPr/>
        </p:nvSpPr>
        <p:spPr bwMode="auto">
          <a:xfrm>
            <a:off x="4501661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6602</TotalTime>
  <Words>236</Words>
  <Application>Microsoft Office PowerPoint</Application>
  <PresentationFormat>Carta (216 x 279 mm)</PresentationFormat>
  <Paragraphs>125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208</cp:revision>
  <cp:lastPrinted>2015-10-16T22:46:50Z</cp:lastPrinted>
  <dcterms:created xsi:type="dcterms:W3CDTF">1999-03-16T19:31:02Z</dcterms:created>
  <dcterms:modified xsi:type="dcterms:W3CDTF">2023-12-05T22:57:12Z</dcterms:modified>
</cp:coreProperties>
</file>